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208"/>
  </p:normalViewPr>
  <p:slideViewPr>
    <p:cSldViewPr snapToGrid="0" snapToObjects="1">
      <p:cViewPr varScale="1">
        <p:scale>
          <a:sx n="98" d="100"/>
          <a:sy n="98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6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7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7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7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2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9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5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4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6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F0BB7-AC32-7242-A69C-23012D0D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"/>
          <a:stretch/>
        </p:blipFill>
        <p:spPr>
          <a:xfrm>
            <a:off x="1956165" y="1034798"/>
            <a:ext cx="4258565" cy="2181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00862F-E84C-8A45-A9B4-273FFAB9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46" y="3268601"/>
            <a:ext cx="2644732" cy="2669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4CF30-9DBE-FC4E-BC3D-F0B7479E8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164" y="428680"/>
            <a:ext cx="4312538" cy="571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EF4AD-16A5-5B4E-B509-CC600D911D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6"/>
          <a:stretch/>
        </p:blipFill>
        <p:spPr>
          <a:xfrm>
            <a:off x="2105444" y="1604070"/>
            <a:ext cx="2676209" cy="142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292C26-3803-B340-B284-8E8A49B91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008" y="841169"/>
            <a:ext cx="3019722" cy="2568376"/>
          </a:xfrm>
          <a:prstGeom prst="rect">
            <a:avLst/>
          </a:prstGeom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FF215E19-6DE0-D643-AC57-C00EC143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706" y="3469589"/>
            <a:ext cx="4275279" cy="2404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80A7A-482B-1447-AE8D-0CFB52362E00}"/>
              </a:ext>
            </a:extLst>
          </p:cNvPr>
          <p:cNvSpPr txBox="1"/>
          <p:nvPr/>
        </p:nvSpPr>
        <p:spPr>
          <a:xfrm>
            <a:off x="1524000" y="596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9ED65-74CF-9340-9D6F-3D79FFE7C818}"/>
              </a:ext>
            </a:extLst>
          </p:cNvPr>
          <p:cNvSpPr txBox="1"/>
          <p:nvPr/>
        </p:nvSpPr>
        <p:spPr>
          <a:xfrm>
            <a:off x="6344866" y="5799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324B8-072C-424F-87BE-D5AC1E1E7D6B}"/>
              </a:ext>
            </a:extLst>
          </p:cNvPr>
          <p:cNvSpPr txBox="1"/>
          <p:nvPr/>
        </p:nvSpPr>
        <p:spPr>
          <a:xfrm>
            <a:off x="1524085" y="31587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D05E0-1A4B-B645-9EA0-C5C94BDF2BD4}"/>
              </a:ext>
            </a:extLst>
          </p:cNvPr>
          <p:cNvSpPr txBox="1"/>
          <p:nvPr/>
        </p:nvSpPr>
        <p:spPr>
          <a:xfrm>
            <a:off x="6344951" y="31422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6738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029D8E2-6047-4C46-B6AE-2819C9AED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59"/>
          <a:stretch/>
        </p:blipFill>
        <p:spPr>
          <a:xfrm>
            <a:off x="668603" y="1881271"/>
            <a:ext cx="2240583" cy="20583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DABE9-FE33-684D-859B-441C0C794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80"/>
          <a:stretch/>
        </p:blipFill>
        <p:spPr>
          <a:xfrm>
            <a:off x="3142746" y="1881271"/>
            <a:ext cx="2939332" cy="20583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302427" y="3389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6240936" y="3389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302427" y="18551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302427" y="40727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6259278" y="425745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2373C1A-9540-1544-98FA-D7ACFD79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343" y="4062145"/>
            <a:ext cx="2429096" cy="19085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1016842-F5C7-9A44-89EE-D7866C12E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25" y="4062145"/>
            <a:ext cx="2429096" cy="19085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A6881F7-92B2-0B4A-AF14-5AFB04FB3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082" b="39942"/>
          <a:stretch/>
        </p:blipFill>
        <p:spPr>
          <a:xfrm>
            <a:off x="392959" y="502488"/>
            <a:ext cx="5080378" cy="106567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B30BBB-5112-2E47-BF90-83ED7AC826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3" t="31825" r="30846" b="28834"/>
          <a:stretch/>
        </p:blipFill>
        <p:spPr>
          <a:xfrm>
            <a:off x="6633406" y="4442118"/>
            <a:ext cx="3452637" cy="161905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A97F16D-A2CB-6E44-8814-BA8514C11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278" y="650937"/>
            <a:ext cx="3529889" cy="35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B26EF3-F583-0A41-9E0D-C0A94C3F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3" y="1855145"/>
            <a:ext cx="5486400" cy="218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461285" y="41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6136434" y="3389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461285" y="20043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494372" y="428247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6146854" y="428247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6881F7-92B2-0B4A-AF14-5AFB04FB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82" b="39942"/>
          <a:stretch/>
        </p:blipFill>
        <p:spPr>
          <a:xfrm>
            <a:off x="654219" y="502488"/>
            <a:ext cx="5080378" cy="106567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B30BBB-5112-2E47-BF90-83ED7AC82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33" t="31825" r="30846" b="28834"/>
          <a:stretch/>
        </p:blipFill>
        <p:spPr>
          <a:xfrm>
            <a:off x="7881466" y="5249467"/>
            <a:ext cx="3452637" cy="1619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789E18-68B7-6C4C-A9EF-9D48E955B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274" y="4039545"/>
            <a:ext cx="2524313" cy="2019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9F22CC-6CE6-1D42-BE47-54C6F1030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06" y="4039545"/>
            <a:ext cx="2524313" cy="20194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9DE78A-4C88-6748-9EFF-B3BA0D0C8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292" y="708256"/>
            <a:ext cx="2754552" cy="27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0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F4BE969-8CEE-6D45-B0C5-DCB89110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846" y="572501"/>
            <a:ext cx="3602460" cy="3602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B26EF3-F583-0A41-9E0D-C0A94C3F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43" y="1855145"/>
            <a:ext cx="5486400" cy="218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461285" y="41255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6051988" y="41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461285" y="185514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455675" y="39571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6146854" y="42824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6881F7-92B2-0B4A-AF14-5AFB04FB3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82" b="39942"/>
          <a:stretch/>
        </p:blipFill>
        <p:spPr>
          <a:xfrm>
            <a:off x="654219" y="502488"/>
            <a:ext cx="5080378" cy="106567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B30BBB-5112-2E47-BF90-83ED7AC826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33" t="31825" r="30846" b="28834"/>
          <a:stretch/>
        </p:blipFill>
        <p:spPr>
          <a:xfrm>
            <a:off x="6521132" y="4442118"/>
            <a:ext cx="3452637" cy="1619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789E18-68B7-6C4C-A9EF-9D48E955B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274" y="4039545"/>
            <a:ext cx="2524313" cy="2019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9F22CC-6CE6-1D42-BE47-54C6F1030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06" y="4039545"/>
            <a:ext cx="2524313" cy="20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1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1511</TotalTime>
  <Words>19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 J Abadi</dc:creator>
  <cp:lastModifiedBy>Al J Abadi</cp:lastModifiedBy>
  <cp:revision>23</cp:revision>
  <dcterms:created xsi:type="dcterms:W3CDTF">2020-07-30T07:28:48Z</dcterms:created>
  <dcterms:modified xsi:type="dcterms:W3CDTF">2020-08-15T06:43:36Z</dcterms:modified>
</cp:coreProperties>
</file>